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Start by framing the demo as a complete, reusable CRUD pattern:
tasks with reusable taxonomies, one contract, several clients, and a working console.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a reference implementation for a real CRUD feature:
small enough to explain, complete enough to show how the stack fits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Walk through the runtime stack from API to database, then to clients and console. 
Emphasize this is not just backend-only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Explain the contract first.
The important design decision is that the public model is stable and intentionally different from the database 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Use this example to show the actual JSON response and call out the immutable code value and timestamp semantics.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This is the main API surface.
Highlight that seed and import are operational shortcuts, while the CRUD endpoints expose the standard model lifecycle.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Reinforce the architectural boundary:
public domain model vs persistence model.
This keeps the API honest and prevents leaking JPA details.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Mention the demo database setup and the known caveat that the old table is not auto-dropped, so a full volume reset is the cleanest way to start fresh.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End on the operational path:
start the stack, open API, console, docs, and show that the repo is designed for quick local validation.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 note:
The container serves the interactive Bespoke deck plus the exported PDF and PPTX built at image build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Chat Solution</dc:title>
  <dc:subject>PptxGenJS Presentation</dc:subject>
  <dc:creator>Created by Marp</dc:creator>
  <cp:lastModifiedBy>Created by Marp</cp:lastModifiedBy>
  <cp:revision>1</cp:revision>
  <dcterms:created xsi:type="dcterms:W3CDTF">2026-10-19T21:11:30Z</dcterms:created>
  <dcterms:modified xsi:type="dcterms:W3CDTF">2026-10-19T21:11:30Z</dcterms:modified>
</cp:coreProperties>
</file>